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6"/>
    <p:penClr>
      <a:srgbClr val="FF0000"/>
    </p:penClr>
  </p:showPr>
  <p:clrMru>
    <a:srgbClr val="006600"/>
    <a:srgbClr val="9900FF"/>
    <a:srgbClr val="E40409"/>
    <a:srgbClr val="FF9933"/>
    <a:srgbClr val="C40C08"/>
    <a:srgbClr val="FFD9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 autoAdjust="0"/>
    <p:restoredTop sz="94684" autoAdjust="0"/>
  </p:normalViewPr>
  <p:slideViewPr>
    <p:cSldViewPr>
      <p:cViewPr varScale="1">
        <p:scale>
          <a:sx n="50" d="100"/>
          <a:sy n="50" d="100"/>
        </p:scale>
        <p:origin x="-64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2280" y="-5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9C8A5-7AB0-4B39-956A-A197EF9AE4D7}" type="datetimeFigureOut">
              <a:rPr lang="en-US" smtClean="0"/>
              <a:t>1/16/2012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57015-7E05-4A55-99B5-368B009921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57015-7E05-4A55-99B5-368B0099214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0499-96C5-45DE-9457-B7DB85EE488D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0E-43F8-49E6-B98A-534D6FA3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5000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0499-96C5-45DE-9457-B7DB85EE488D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0E-43F8-49E6-B98A-534D6FA3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5000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0499-96C5-45DE-9457-B7DB85EE488D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0E-43F8-49E6-B98A-534D6FA3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5000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0499-96C5-45DE-9457-B7DB85EE488D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0E-43F8-49E6-B98A-534D6FA3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5000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0499-96C5-45DE-9457-B7DB85EE488D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0E-43F8-49E6-B98A-534D6FA3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5000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0499-96C5-45DE-9457-B7DB85EE488D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0E-43F8-49E6-B98A-534D6FA3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5000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0499-96C5-45DE-9457-B7DB85EE488D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0E-43F8-49E6-B98A-534D6FA3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5000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0499-96C5-45DE-9457-B7DB85EE488D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0E-43F8-49E6-B98A-534D6FA3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5000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0499-96C5-45DE-9457-B7DB85EE488D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0E-43F8-49E6-B98A-534D6FA3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5000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0499-96C5-45DE-9457-B7DB85EE488D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0E-43F8-49E6-B98A-534D6FA3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5000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B0499-96C5-45DE-9457-B7DB85EE488D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4C0E-43F8-49E6-B98A-534D6FA3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5000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B0499-96C5-45DE-9457-B7DB85EE488D}" type="datetimeFigureOut">
              <a:rPr lang="en-US" smtClean="0"/>
              <a:t>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24C0E-43F8-49E6-B98A-534D6FA3313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slow" advClick="0" advTm="5000"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381000"/>
            <a:ext cx="9144000" cy="48768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No Bullying!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9900FF"/>
                </a:solidFill>
              </a:rPr>
              <a:t>Why? - Where? – What? </a:t>
            </a:r>
            <a:endParaRPr lang="en-US" sz="3600" b="1" dirty="0">
              <a:solidFill>
                <a:srgbClr val="9900FF"/>
              </a:solidFill>
            </a:endParaRPr>
          </a:p>
        </p:txBody>
      </p:sp>
    </p:spTree>
  </p:cSld>
  <p:clrMapOvr>
    <a:masterClrMapping/>
  </p:clrMapOvr>
  <p:transition spd="slow" advClick="0" advTm="5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8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35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>
                                      <p:cBhvr>
                                        <p:cTn id="3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1" build="p"/>
      <p:bldP spid="3" grpId="2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ully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524000" y="609601"/>
            <a:ext cx="6064392" cy="601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advClick="0" advTm="5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0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41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077200" cy="838200"/>
          </a:xfrm>
        </p:spPr>
        <p:txBody>
          <a:bodyPr>
            <a:noAutofit/>
          </a:bodyPr>
          <a:lstStyle/>
          <a:p>
            <a:r>
              <a:rPr lang="en-US" sz="6000" b="1" u="sng" dirty="0" smtClean="0">
                <a:solidFill>
                  <a:srgbClr val="E40409"/>
                </a:solidFill>
              </a:rPr>
              <a:t>Why</a:t>
            </a:r>
            <a:r>
              <a:rPr lang="en-US" sz="6000" b="1" dirty="0" smtClean="0">
                <a:solidFill>
                  <a:srgbClr val="E40409"/>
                </a:solidFill>
              </a:rPr>
              <a:t> do bullies bully?</a:t>
            </a:r>
            <a:endParaRPr lang="en-US" sz="6000" b="1" dirty="0">
              <a:solidFill>
                <a:srgbClr val="E40409"/>
              </a:solidFill>
            </a:endParaRPr>
          </a:p>
        </p:txBody>
      </p:sp>
      <p:pic>
        <p:nvPicPr>
          <p:cNvPr id="5" name="Picture Placeholder 4" descr="bully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3085" b="13085"/>
          <a:stretch>
            <a:fillRect/>
          </a:stretch>
        </p:blipFill>
        <p:spPr>
          <a:xfrm>
            <a:off x="533400" y="2286000"/>
            <a:ext cx="2895600" cy="2871680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3657600" y="1524000"/>
            <a:ext cx="4876800" cy="41148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800" b="1" dirty="0" smtClean="0">
                <a:solidFill>
                  <a:srgbClr val="FF0000"/>
                </a:solidFill>
              </a:rPr>
              <a:t>Bullies bully because:</a:t>
            </a:r>
          </a:p>
          <a:p>
            <a:endParaRPr lang="en-US" sz="3200" b="1" dirty="0" smtClean="0">
              <a:solidFill>
                <a:srgbClr val="FF0000"/>
              </a:solidFill>
            </a:endParaRPr>
          </a:p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  </a:t>
            </a:r>
            <a:r>
              <a:rPr lang="en-US" sz="3200" dirty="0" smtClean="0">
                <a:solidFill>
                  <a:srgbClr val="FF0000"/>
                </a:solidFill>
              </a:rPr>
              <a:t>t</a:t>
            </a:r>
            <a:r>
              <a:rPr lang="en-US" sz="3200" dirty="0" smtClean="0">
                <a:solidFill>
                  <a:srgbClr val="FF0000"/>
                </a:solidFill>
              </a:rPr>
              <a:t>hey are angry.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pPr algn="l"/>
            <a:r>
              <a:rPr lang="en-US" sz="3200" dirty="0" smtClean="0">
                <a:solidFill>
                  <a:srgbClr val="FF0000"/>
                </a:solidFill>
              </a:rPr>
              <a:t>  they are sad.</a:t>
            </a:r>
          </a:p>
          <a:p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  they don’t like themselves.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5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6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7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4" descr="bully.jpg"/>
          <p:cNvPicPr>
            <a:picLocks noChangeAspect="1"/>
          </p:cNvPicPr>
          <p:nvPr/>
        </p:nvPicPr>
        <p:blipFill>
          <a:blip r:embed="rId2" cstate="print"/>
          <a:srcRect t="13085" b="13085"/>
          <a:stretch>
            <a:fillRect/>
          </a:stretch>
        </p:blipFill>
        <p:spPr>
          <a:xfrm>
            <a:off x="533400" y="2514600"/>
            <a:ext cx="3124199" cy="28716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81400" y="2057400"/>
            <a:ext cx="4953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Bullies bully:</a:t>
            </a:r>
          </a:p>
          <a:p>
            <a:endParaRPr lang="en-US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on the bus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en-US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 on the playground.</a:t>
            </a:r>
          </a:p>
          <a:p>
            <a:endParaRPr lang="en-US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  in the cafeteria.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533400"/>
            <a:ext cx="6934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 smtClean="0">
                <a:solidFill>
                  <a:schemeClr val="accent6">
                    <a:lumMod val="50000"/>
                  </a:schemeClr>
                </a:solidFill>
              </a:rPr>
              <a:t>Where</a:t>
            </a:r>
            <a:r>
              <a:rPr lang="en-US" sz="5400" b="1" dirty="0" smtClean="0">
                <a:solidFill>
                  <a:schemeClr val="accent6">
                    <a:lumMod val="50000"/>
                  </a:schemeClr>
                </a:solidFill>
              </a:rPr>
              <a:t> do bullies bully?</a:t>
            </a:r>
            <a:endParaRPr lang="en-US" sz="5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5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0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0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u="sng" dirty="0" smtClean="0">
                <a:solidFill>
                  <a:srgbClr val="006600"/>
                </a:solidFill>
              </a:rPr>
              <a:t>What</a:t>
            </a:r>
            <a:r>
              <a:rPr lang="en-US" sz="6000" b="1" dirty="0" smtClean="0">
                <a:solidFill>
                  <a:srgbClr val="006600"/>
                </a:solidFill>
              </a:rPr>
              <a:t> can you do?</a:t>
            </a:r>
            <a:endParaRPr lang="en-US" sz="6000" b="1" dirty="0">
              <a:solidFill>
                <a:srgbClr val="006600"/>
              </a:solidFill>
            </a:endParaRPr>
          </a:p>
        </p:txBody>
      </p:sp>
      <p:pic>
        <p:nvPicPr>
          <p:cNvPr id="5" name="Content Placeholder 4" descr="bully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2209800"/>
            <a:ext cx="3152685" cy="312975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solidFill>
                  <a:srgbClr val="006600"/>
                </a:solidFill>
              </a:rPr>
              <a:t>You can:</a:t>
            </a:r>
            <a:endParaRPr lang="en-US" sz="1800" b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en-US" sz="4000" dirty="0">
                <a:solidFill>
                  <a:srgbClr val="006600"/>
                </a:solidFill>
              </a:rPr>
              <a:t>t</a:t>
            </a:r>
            <a:r>
              <a:rPr lang="en-US" sz="4000" dirty="0" smtClean="0">
                <a:solidFill>
                  <a:srgbClr val="006600"/>
                </a:solidFill>
              </a:rPr>
              <a:t>ell them to stop!</a:t>
            </a:r>
          </a:p>
          <a:p>
            <a:pPr>
              <a:buNone/>
            </a:pPr>
            <a:r>
              <a:rPr lang="en-US" sz="4000" dirty="0" smtClean="0">
                <a:solidFill>
                  <a:srgbClr val="006600"/>
                </a:solidFill>
              </a:rPr>
              <a:t>tell a friend.</a:t>
            </a:r>
          </a:p>
          <a:p>
            <a:pPr>
              <a:buNone/>
            </a:pPr>
            <a:r>
              <a:rPr lang="en-US" sz="4000" dirty="0" smtClean="0">
                <a:solidFill>
                  <a:srgbClr val="006600"/>
                </a:solidFill>
              </a:rPr>
              <a:t>tell a teacher.</a:t>
            </a:r>
          </a:p>
          <a:p>
            <a:pPr>
              <a:buNone/>
            </a:pPr>
            <a:r>
              <a:rPr lang="en-US" sz="4000" dirty="0" smtClean="0">
                <a:solidFill>
                  <a:srgbClr val="006600"/>
                </a:solidFill>
              </a:rPr>
              <a:t>tell a parent.</a:t>
            </a:r>
            <a:endParaRPr lang="en-US" sz="40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slow" advClick="0" advTm="5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4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7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8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8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8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4" presetClass="emph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4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5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6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7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8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2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1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4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5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6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0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2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3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4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4" presetClass="emph" presetSubtype="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4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6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7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8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5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2" grpId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ull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800" y="2514600"/>
            <a:ext cx="1746250" cy="17335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533400"/>
            <a:ext cx="66294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Why</a:t>
            </a:r>
            <a:r>
              <a:rPr lang="en-US" sz="2800" b="1" dirty="0"/>
              <a:t> do bullies bully?</a:t>
            </a:r>
            <a:endParaRPr lang="en-US" sz="2800" dirty="0"/>
          </a:p>
          <a:p>
            <a:pPr lvl="0"/>
            <a:r>
              <a:rPr lang="en-US" sz="2800" dirty="0"/>
              <a:t>Bullies are </a:t>
            </a:r>
            <a:r>
              <a:rPr lang="en-US" sz="2800" b="1" dirty="0">
                <a:solidFill>
                  <a:srgbClr val="FF0000"/>
                </a:solidFill>
              </a:rPr>
              <a:t>angry</a:t>
            </a:r>
            <a:r>
              <a:rPr lang="en-US" sz="2800" dirty="0"/>
              <a:t>.</a:t>
            </a:r>
          </a:p>
          <a:p>
            <a:pPr lvl="0"/>
            <a:r>
              <a:rPr lang="en-US" sz="2800" dirty="0"/>
              <a:t>Bullies are sad.</a:t>
            </a:r>
          </a:p>
          <a:p>
            <a:pPr lvl="0"/>
            <a:r>
              <a:rPr lang="en-US" sz="2800" dirty="0"/>
              <a:t>Bullies don’t like themselves</a:t>
            </a:r>
            <a:r>
              <a:rPr lang="en-US" sz="900" dirty="0"/>
              <a:t>.</a:t>
            </a:r>
          </a:p>
          <a:p>
            <a:endParaRPr lang="en-US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2590800"/>
            <a:ext cx="4114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Where</a:t>
            </a:r>
            <a:r>
              <a:rPr lang="en-US" sz="2800" b="1" dirty="0"/>
              <a:t> do bullies bully?</a:t>
            </a:r>
            <a:endParaRPr lang="en-US" sz="2800" dirty="0"/>
          </a:p>
          <a:p>
            <a:pPr lvl="0"/>
            <a:r>
              <a:rPr lang="en-US" sz="2800" dirty="0"/>
              <a:t>On the </a:t>
            </a:r>
            <a:r>
              <a:rPr lang="en-US" sz="2800" b="1" dirty="0">
                <a:solidFill>
                  <a:srgbClr val="FF0000"/>
                </a:solidFill>
              </a:rPr>
              <a:t>bus</a:t>
            </a:r>
          </a:p>
          <a:p>
            <a:pPr lvl="0"/>
            <a:r>
              <a:rPr lang="en-US" sz="2800" dirty="0"/>
              <a:t>On the playground</a:t>
            </a:r>
          </a:p>
          <a:p>
            <a:pPr lvl="0"/>
            <a:r>
              <a:rPr lang="en-US" sz="2800" dirty="0"/>
              <a:t>Where there is no adult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4334232"/>
            <a:ext cx="57912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What</a:t>
            </a:r>
            <a:r>
              <a:rPr lang="en-US" sz="2800" b="1" dirty="0"/>
              <a:t> can you do?</a:t>
            </a:r>
            <a:endParaRPr lang="en-US" sz="2800" dirty="0"/>
          </a:p>
          <a:p>
            <a:pPr lvl="0"/>
            <a:r>
              <a:rPr lang="en-US" sz="2800" b="1" dirty="0">
                <a:solidFill>
                  <a:srgbClr val="FF0000"/>
                </a:solidFill>
              </a:rPr>
              <a:t>Tell them to stop</a:t>
            </a:r>
          </a:p>
          <a:p>
            <a:pPr lvl="0"/>
            <a:r>
              <a:rPr lang="en-US" sz="2800" b="1" dirty="0">
                <a:solidFill>
                  <a:srgbClr val="FF0000"/>
                </a:solidFill>
              </a:rPr>
              <a:t>Tell a friend</a:t>
            </a:r>
          </a:p>
          <a:p>
            <a:pPr lvl="0"/>
            <a:r>
              <a:rPr lang="en-US" sz="2800" dirty="0"/>
              <a:t>Tell a teacher</a:t>
            </a:r>
          </a:p>
          <a:p>
            <a:pPr lvl="0"/>
            <a:r>
              <a:rPr lang="en-US" sz="2800" dirty="0"/>
              <a:t>Tell a parent</a:t>
            </a:r>
          </a:p>
          <a:p>
            <a:endParaRPr lang="en-US" dirty="0"/>
          </a:p>
        </p:txBody>
      </p:sp>
    </p:spTree>
  </p:cSld>
  <p:clrMapOvr>
    <a:masterClrMapping/>
  </p:clrMapOvr>
  <p:transition spd="slow" advClick="0" advTm="5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5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5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6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7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7" dur="1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8" dur="1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9" dur="1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1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19" dur="1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20" dur="1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1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1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9" dur="1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0" dur="1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1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1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6" grpId="0" build="allAtOnce"/>
      <p:bldP spid="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On the Bus</a:t>
            </a: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066800"/>
            <a:ext cx="4038600" cy="6172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5100" dirty="0"/>
          </a:p>
          <a:p>
            <a:r>
              <a:rPr lang="en-US" sz="9600" b="1" dirty="0"/>
              <a:t>Bus Driver: </a:t>
            </a:r>
            <a:r>
              <a:rPr lang="en-US" sz="9600" dirty="0"/>
              <a:t>	Honk-honk!  </a:t>
            </a:r>
          </a:p>
          <a:p>
            <a:r>
              <a:rPr lang="en-US" sz="9600" dirty="0"/>
              <a:t>It’s a beautiful day.  </a:t>
            </a:r>
          </a:p>
          <a:p>
            <a:pPr>
              <a:buNone/>
            </a:pPr>
            <a:r>
              <a:rPr lang="en-US" sz="9600" dirty="0"/>
              <a:t> </a:t>
            </a:r>
          </a:p>
          <a:p>
            <a:r>
              <a:rPr lang="en-US" sz="9600" b="1" dirty="0"/>
              <a:t>Student #1</a:t>
            </a:r>
            <a:r>
              <a:rPr lang="en-US" sz="9600" dirty="0"/>
              <a:t>:	I like school!  </a:t>
            </a:r>
          </a:p>
          <a:p>
            <a:r>
              <a:rPr lang="en-US" sz="9600" dirty="0"/>
              <a:t>What a good day!</a:t>
            </a:r>
          </a:p>
          <a:p>
            <a:pPr>
              <a:buNone/>
            </a:pPr>
            <a:r>
              <a:rPr lang="en-US" sz="9600" dirty="0"/>
              <a:t> </a:t>
            </a:r>
            <a:r>
              <a:rPr lang="en-US" sz="9600" dirty="0" smtClean="0"/>
              <a:t> </a:t>
            </a:r>
          </a:p>
          <a:p>
            <a:r>
              <a:rPr lang="en-US" sz="9600" b="1" dirty="0" smtClean="0"/>
              <a:t>Student #2:</a:t>
            </a:r>
            <a:r>
              <a:rPr lang="en-US" sz="9600" dirty="0" smtClean="0"/>
              <a:t>	I like school too.  </a:t>
            </a:r>
          </a:p>
          <a:p>
            <a:r>
              <a:rPr lang="en-US" sz="9600" dirty="0" smtClean="0"/>
              <a:t>I like to read books.</a:t>
            </a:r>
          </a:p>
          <a:p>
            <a:endParaRPr lang="en-US" sz="9600" dirty="0" smtClean="0"/>
          </a:p>
          <a:p>
            <a:r>
              <a:rPr lang="en-US" sz="9600" b="1" dirty="0" smtClean="0"/>
              <a:t>Student #3:</a:t>
            </a:r>
            <a:r>
              <a:rPr lang="en-US" sz="9600" dirty="0" smtClean="0"/>
              <a:t>	I got 100% on my last math test.</a:t>
            </a:r>
          </a:p>
          <a:p>
            <a:endParaRPr lang="en-US" sz="9600" dirty="0" smtClean="0"/>
          </a:p>
          <a:p>
            <a:r>
              <a:rPr lang="en-US" sz="9600" b="1" dirty="0" smtClean="0"/>
              <a:t>Student #4</a:t>
            </a:r>
            <a:r>
              <a:rPr lang="en-US" sz="9600" dirty="0" smtClean="0"/>
              <a:t>:	I like English!</a:t>
            </a:r>
          </a:p>
          <a:p>
            <a:r>
              <a:rPr lang="en-US" sz="9600" dirty="0" smtClean="0"/>
              <a:t> </a:t>
            </a:r>
            <a:r>
              <a:rPr lang="en-US" sz="9600" b="1" dirty="0" smtClean="0"/>
              <a:t>Student #5</a:t>
            </a:r>
            <a:r>
              <a:rPr lang="en-US" sz="9600" dirty="0" smtClean="0"/>
              <a:t>: I like lunch!</a:t>
            </a:r>
          </a:p>
          <a:p>
            <a:endParaRPr lang="en-US" sz="96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715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9600" dirty="0" smtClean="0"/>
          </a:p>
          <a:p>
            <a:r>
              <a:rPr lang="en-US" sz="9600" b="1" dirty="0" smtClean="0"/>
              <a:t>Bully:</a:t>
            </a:r>
            <a:r>
              <a:rPr lang="en-US" sz="9600" b="1" dirty="0"/>
              <a:t> </a:t>
            </a:r>
            <a:r>
              <a:rPr lang="en-US" sz="9600" b="1" dirty="0" smtClean="0"/>
              <a:t>  </a:t>
            </a:r>
            <a:r>
              <a:rPr lang="en-US" sz="9600" dirty="0" smtClean="0"/>
              <a:t>I don’t like school.   </a:t>
            </a:r>
          </a:p>
          <a:p>
            <a:r>
              <a:rPr lang="en-US" sz="9600" dirty="0" smtClean="0"/>
              <a:t>I’m angry</a:t>
            </a:r>
          </a:p>
          <a:p>
            <a:r>
              <a:rPr lang="en-US" sz="9600" dirty="0" smtClean="0"/>
              <a:t>(The bully hits student #3)</a:t>
            </a:r>
          </a:p>
          <a:p>
            <a:endParaRPr lang="en-US" sz="9600" dirty="0" smtClean="0"/>
          </a:p>
          <a:p>
            <a:r>
              <a:rPr lang="en-US" sz="9600" b="1" dirty="0" smtClean="0"/>
              <a:t>Student #3:</a:t>
            </a:r>
            <a:r>
              <a:rPr lang="en-US" sz="9600" dirty="0" smtClean="0"/>
              <a:t>	Stop hitting me!</a:t>
            </a:r>
          </a:p>
          <a:p>
            <a:endParaRPr lang="en-US" sz="9600" dirty="0" smtClean="0"/>
          </a:p>
          <a:p>
            <a:r>
              <a:rPr lang="en-US" sz="9600" b="1" dirty="0" smtClean="0"/>
              <a:t>Bully:</a:t>
            </a:r>
            <a:r>
              <a:rPr lang="en-US" sz="9600" b="1" dirty="0"/>
              <a:t> </a:t>
            </a:r>
            <a:r>
              <a:rPr lang="en-US" sz="9600" b="1" dirty="0" smtClean="0"/>
              <a:t>  </a:t>
            </a:r>
            <a:r>
              <a:rPr lang="en-US" sz="9600" dirty="0" smtClean="0"/>
              <a:t>No! </a:t>
            </a:r>
          </a:p>
          <a:p>
            <a:r>
              <a:rPr lang="en-US" sz="9600" dirty="0" smtClean="0"/>
              <a:t>(The bully hits student #3)</a:t>
            </a:r>
          </a:p>
          <a:p>
            <a:pPr>
              <a:buNone/>
            </a:pPr>
            <a:r>
              <a:rPr lang="en-US" sz="9600" dirty="0" smtClean="0"/>
              <a:t> </a:t>
            </a:r>
          </a:p>
          <a:p>
            <a:r>
              <a:rPr lang="en-US" sz="9600" b="1" dirty="0" smtClean="0"/>
              <a:t>Student #3:</a:t>
            </a:r>
            <a:r>
              <a:rPr lang="en-US" sz="9600" dirty="0" smtClean="0"/>
              <a:t>	Please help me!</a:t>
            </a:r>
          </a:p>
          <a:p>
            <a:endParaRPr lang="en-US" sz="9600" b="1" dirty="0" smtClean="0"/>
          </a:p>
          <a:p>
            <a:r>
              <a:rPr lang="en-US" sz="9600" b="1" dirty="0" smtClean="0"/>
              <a:t>Students #4 &amp; #5: </a:t>
            </a:r>
            <a:r>
              <a:rPr lang="en-US" sz="9600" dirty="0" smtClean="0"/>
              <a:t>	Stop bully.  Leave her alone. </a:t>
            </a:r>
          </a:p>
          <a:p>
            <a:endParaRPr lang="en-US" sz="9600" dirty="0" smtClean="0"/>
          </a:p>
          <a:p>
            <a:r>
              <a:rPr lang="en-US" sz="9600" b="1" dirty="0" smtClean="0"/>
              <a:t>Bully:</a:t>
            </a:r>
            <a:r>
              <a:rPr lang="en-US" sz="9600" b="1" dirty="0"/>
              <a:t> </a:t>
            </a:r>
            <a:r>
              <a:rPr lang="en-US" sz="9600" b="1" dirty="0" smtClean="0"/>
              <a:t> </a:t>
            </a:r>
            <a:r>
              <a:rPr lang="en-US" sz="9600" dirty="0" smtClean="0"/>
              <a:t>Okay.   I’m sorry.</a:t>
            </a:r>
          </a:p>
          <a:p>
            <a:endParaRPr lang="en-US" dirty="0"/>
          </a:p>
        </p:txBody>
      </p:sp>
    </p:spTree>
  </p:cSld>
  <p:clrMapOvr>
    <a:masterClrMapping/>
  </p:clrMapOvr>
  <p:transition spd="slow" advClick="0" advTm="5000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1538</TotalTime>
  <Words>165</Words>
  <Application>Microsoft Office PowerPoint</Application>
  <PresentationFormat>On-screen Show (4:3)</PresentationFormat>
  <Paragraphs>75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No Bullying!</vt:lpstr>
      <vt:lpstr>Slide 2</vt:lpstr>
      <vt:lpstr>Why do bullies bully?</vt:lpstr>
      <vt:lpstr>Slide 4</vt:lpstr>
      <vt:lpstr>What can you do?</vt:lpstr>
      <vt:lpstr>Slide 6</vt:lpstr>
      <vt:lpstr>On the Bus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Bullying!</dc:title>
  <dc:creator>John - Acer</dc:creator>
  <cp:lastModifiedBy>John - Acer</cp:lastModifiedBy>
  <cp:revision>44</cp:revision>
  <dcterms:created xsi:type="dcterms:W3CDTF">2012-01-14T21:14:54Z</dcterms:created>
  <dcterms:modified xsi:type="dcterms:W3CDTF">2012-01-15T22:53:15Z</dcterms:modified>
</cp:coreProperties>
</file>