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2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8" r:id="rId10"/>
    <p:sldId id="265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5" autoAdjust="0"/>
    <p:restoredTop sz="94660"/>
  </p:normalViewPr>
  <p:slideViewPr>
    <p:cSldViewPr snapToGrid="0">
      <p:cViewPr varScale="1">
        <p:scale>
          <a:sx n="119" d="100"/>
          <a:sy n="119" d="100"/>
        </p:scale>
        <p:origin x="96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D38AE-5D42-4715-90C6-04161105223F}" type="datetimeFigureOut">
              <a:rPr lang="en-US" smtClean="0"/>
              <a:t>10/20/2023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F66215C7-645B-47DC-99E8-AFCF04C1A01F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792099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D38AE-5D42-4715-90C6-04161105223F}" type="datetimeFigureOut">
              <a:rPr lang="en-US" smtClean="0"/>
              <a:t>10/20/2023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6215C7-645B-47DC-99E8-AFCF04C1A01F}" type="slidenum">
              <a:rPr lang="en-US" smtClean="0"/>
              <a:t>‹#›</a:t>
            </a:fld>
            <a:endParaRPr lang="en-US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407098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D38AE-5D42-4715-90C6-04161105223F}" type="datetimeFigureOut">
              <a:rPr lang="en-US" smtClean="0"/>
              <a:t>10/20/2023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6215C7-645B-47DC-99E8-AFCF04C1A01F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428679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D38AE-5D42-4715-90C6-04161105223F}" type="datetimeFigureOut">
              <a:rPr lang="en-US" smtClean="0"/>
              <a:t>10/20/2023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6215C7-645B-47DC-99E8-AFCF04C1A01F}" type="slidenum">
              <a:rPr lang="en-US" smtClean="0"/>
              <a:t>‹#›</a:t>
            </a:fld>
            <a:endParaRPr lang="en-US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272678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D38AE-5D42-4715-90C6-04161105223F}" type="datetimeFigureOut">
              <a:rPr lang="en-US" smtClean="0"/>
              <a:t>10/20/2023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6215C7-645B-47DC-99E8-AFCF04C1A01F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359872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D38AE-5D42-4715-90C6-04161105223F}" type="datetimeFigureOut">
              <a:rPr lang="en-US" smtClean="0"/>
              <a:t>10/20/2023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6215C7-645B-47DC-99E8-AFCF04C1A01F}" type="slidenum">
              <a:rPr lang="en-US" smtClean="0"/>
              <a:t>‹#›</a:t>
            </a:fld>
            <a:endParaRPr lang="en-US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96496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D38AE-5D42-4715-90C6-04161105223F}" type="datetimeFigureOut">
              <a:rPr lang="en-US" smtClean="0"/>
              <a:t>10/20/2023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6215C7-645B-47DC-99E8-AFCF04C1A01F}" type="slidenum">
              <a:rPr lang="en-US" smtClean="0"/>
              <a:t>‹#›</a:t>
            </a:fld>
            <a:endParaRPr lang="en-US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023401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D38AE-5D42-4715-90C6-04161105223F}" type="datetimeFigureOut">
              <a:rPr lang="en-US" smtClean="0"/>
              <a:t>10/20/2023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6215C7-645B-47DC-99E8-AFCF04C1A01F}" type="slidenum">
              <a:rPr lang="en-US" smtClean="0"/>
              <a:t>‹#›</a:t>
            </a:fld>
            <a:endParaRPr lang="en-US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842895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D38AE-5D42-4715-90C6-04161105223F}" type="datetimeFigureOut">
              <a:rPr lang="en-US" smtClean="0"/>
              <a:t>10/20/2023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6215C7-645B-47DC-99E8-AFCF04C1A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7640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D38AE-5D42-4715-90C6-04161105223F}" type="datetimeFigureOut">
              <a:rPr lang="en-US" smtClean="0"/>
              <a:t>10/20/2023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6215C7-645B-47DC-99E8-AFCF04C1A01F}" type="slidenum">
              <a:rPr lang="en-US" smtClean="0"/>
              <a:t>‹#›</a:t>
            </a:fld>
            <a:endParaRPr lang="en-US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644037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3A2D38AE-5D42-4715-90C6-04161105223F}" type="datetimeFigureOut">
              <a:rPr lang="en-US" smtClean="0"/>
              <a:t>10/20/2023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6215C7-645B-47DC-99E8-AFCF04C1A01F}" type="slidenum">
              <a:rPr lang="en-US" smtClean="0"/>
              <a:t>‹#›</a:t>
            </a:fld>
            <a:endParaRPr lang="en-US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133744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2D38AE-5D42-4715-90C6-04161105223F}" type="datetimeFigureOut">
              <a:rPr lang="en-US" smtClean="0"/>
              <a:t>10/20/2023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F66215C7-645B-47DC-99E8-AFCF04C1A01F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798700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3A2423B-0CC7-D0DC-3970-2DE9D4248EE1}"/>
              </a:ext>
            </a:extLst>
          </p:cNvPr>
          <p:cNvSpPr/>
          <p:nvPr/>
        </p:nvSpPr>
        <p:spPr>
          <a:xfrm>
            <a:off x="3482823" y="512893"/>
            <a:ext cx="506593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Walking Water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9A0F963-DF0A-6EC1-804D-EB380090552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824" t="1209" b="9867"/>
          <a:stretch/>
        </p:blipFill>
        <p:spPr>
          <a:xfrm>
            <a:off x="1772653" y="2053844"/>
            <a:ext cx="8950284" cy="4130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80284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9611F60D-615B-C14B-15EE-572D795CE8D4}"/>
              </a:ext>
            </a:extLst>
          </p:cNvPr>
          <p:cNvSpPr txBox="1"/>
          <p:nvPr/>
        </p:nvSpPr>
        <p:spPr>
          <a:xfrm>
            <a:off x="2705793" y="343983"/>
            <a:ext cx="6109854" cy="7732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b="1" kern="100" dirty="0">
                <a:effectLst/>
                <a:latin typeface="Calibri" panose="020F0502020204030204" pitchFamily="34" charset="0"/>
                <a:ea typeface="PMingLiU" panose="02020500000000000000" pitchFamily="18" charset="-120"/>
                <a:cs typeface="Times New Roman" panose="02020603050405020304" pitchFamily="18" charset="0"/>
              </a:rPr>
              <a:t> capillary action          celery          cup          dish soap</a:t>
            </a:r>
            <a:endParaRPr lang="en-US" sz="1400" kern="100" dirty="0">
              <a:effectLst/>
              <a:latin typeface="Calibri" panose="020F0502020204030204" pitchFamily="34" charset="0"/>
              <a:ea typeface="PMingLiU" panose="02020500000000000000" pitchFamily="18" charset="-120"/>
              <a:cs typeface="Times New Roman" panose="02020603050405020304" pitchFamily="18" charset="0"/>
            </a:endParaRP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b="1" kern="100" dirty="0">
                <a:effectLst/>
                <a:latin typeface="Calibri" panose="020F0502020204030204" pitchFamily="34" charset="0"/>
                <a:ea typeface="PMingLiU" panose="02020500000000000000" pitchFamily="18" charset="-120"/>
                <a:cs typeface="Times New Roman" panose="02020603050405020304" pitchFamily="18" charset="0"/>
              </a:rPr>
              <a:t>food coloring          glue          gravity          paper towel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F47A44F-E61D-3EFC-34D7-B9FDD3A78D15}"/>
              </a:ext>
            </a:extLst>
          </p:cNvPr>
          <p:cNvSpPr txBox="1"/>
          <p:nvPr/>
        </p:nvSpPr>
        <p:spPr>
          <a:xfrm>
            <a:off x="759229" y="1762298"/>
            <a:ext cx="10673542" cy="43651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kern="100" dirty="0">
                <a:effectLst/>
                <a:latin typeface="Calibri" panose="020F0502020204030204" pitchFamily="34" charset="0"/>
                <a:ea typeface="PMingLiU" panose="02020500000000000000" pitchFamily="18" charset="-120"/>
                <a:cs typeface="Times New Roman" panose="02020603050405020304" pitchFamily="18" charset="0"/>
              </a:rPr>
              <a:t>I use a ______________ to drink water.                          I use ___________________ to clean.</a:t>
            </a:r>
            <a:endParaRPr lang="en-US" sz="1600" kern="100" dirty="0">
              <a:effectLst/>
              <a:latin typeface="Calibri" panose="020F0502020204030204" pitchFamily="34" charset="0"/>
              <a:ea typeface="PMingLiU" panose="02020500000000000000" pitchFamily="18" charset="-12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kern="100" dirty="0">
                <a:effectLst/>
                <a:latin typeface="Calibri" panose="020F0502020204030204" pitchFamily="34" charset="0"/>
                <a:ea typeface="PMingLiU" panose="02020500000000000000" pitchFamily="18" charset="-120"/>
                <a:cs typeface="Times New Roman" panose="02020603050405020304" pitchFamily="18" charset="0"/>
              </a:rPr>
              <a:t> </a:t>
            </a:r>
            <a:endParaRPr lang="en-US" sz="1600" kern="100" dirty="0">
              <a:effectLst/>
              <a:latin typeface="Calibri" panose="020F0502020204030204" pitchFamily="34" charset="0"/>
              <a:ea typeface="PMingLiU" panose="02020500000000000000" pitchFamily="18" charset="-12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kern="100" dirty="0">
                <a:effectLst/>
                <a:latin typeface="Calibri" panose="020F0502020204030204" pitchFamily="34" charset="0"/>
                <a:ea typeface="PMingLiU" panose="02020500000000000000" pitchFamily="18" charset="-120"/>
                <a:cs typeface="Times New Roman" panose="02020603050405020304" pitchFamily="18" charset="0"/>
              </a:rPr>
              <a:t>________________________________________     _____________________________________</a:t>
            </a:r>
            <a:endParaRPr lang="en-US" sz="1600" kern="100" dirty="0">
              <a:effectLst/>
              <a:latin typeface="Calibri" panose="020F0502020204030204" pitchFamily="34" charset="0"/>
              <a:ea typeface="PMingLiU" panose="02020500000000000000" pitchFamily="18" charset="-12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kern="100" dirty="0">
                <a:effectLst/>
                <a:latin typeface="Calibri" panose="020F0502020204030204" pitchFamily="34" charset="0"/>
                <a:ea typeface="PMingLiU" panose="02020500000000000000" pitchFamily="18" charset="-120"/>
                <a:cs typeface="Times New Roman" panose="02020603050405020304" pitchFamily="18" charset="0"/>
              </a:rPr>
              <a:t> </a:t>
            </a:r>
            <a:endParaRPr lang="en-US" sz="1600" kern="100" dirty="0">
              <a:effectLst/>
              <a:latin typeface="Calibri" panose="020F0502020204030204" pitchFamily="34" charset="0"/>
              <a:ea typeface="PMingLiU" panose="02020500000000000000" pitchFamily="18" charset="-12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kern="100" dirty="0">
                <a:effectLst/>
                <a:latin typeface="Calibri" panose="020F0502020204030204" pitchFamily="34" charset="0"/>
                <a:ea typeface="PMingLiU" panose="02020500000000000000" pitchFamily="18" charset="-120"/>
                <a:cs typeface="Times New Roman" panose="02020603050405020304" pitchFamily="18" charset="0"/>
              </a:rPr>
              <a:t>_____________ causes the apple to fall.                          I like to eat _____________.</a:t>
            </a:r>
            <a:endParaRPr lang="en-US" sz="1600" kern="100" dirty="0">
              <a:effectLst/>
              <a:latin typeface="Calibri" panose="020F0502020204030204" pitchFamily="34" charset="0"/>
              <a:ea typeface="PMingLiU" panose="02020500000000000000" pitchFamily="18" charset="-12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kern="100" dirty="0">
                <a:effectLst/>
                <a:latin typeface="Calibri" panose="020F0502020204030204" pitchFamily="34" charset="0"/>
                <a:ea typeface="PMingLiU" panose="02020500000000000000" pitchFamily="18" charset="-120"/>
                <a:cs typeface="Times New Roman" panose="02020603050405020304" pitchFamily="18" charset="0"/>
              </a:rPr>
              <a:t> </a:t>
            </a:r>
            <a:endParaRPr lang="en-US" sz="1600" kern="100" dirty="0">
              <a:effectLst/>
              <a:latin typeface="Calibri" panose="020F0502020204030204" pitchFamily="34" charset="0"/>
              <a:ea typeface="PMingLiU" panose="02020500000000000000" pitchFamily="18" charset="-12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kern="100" dirty="0">
                <a:effectLst/>
                <a:latin typeface="Calibri" panose="020F0502020204030204" pitchFamily="34" charset="0"/>
                <a:ea typeface="PMingLiU" panose="02020500000000000000" pitchFamily="18" charset="-120"/>
                <a:cs typeface="Times New Roman" panose="02020603050405020304" pitchFamily="18" charset="0"/>
              </a:rPr>
              <a:t>_________________________________________     ____________________________________</a:t>
            </a:r>
            <a:endParaRPr lang="en-US" sz="1600" kern="100" dirty="0">
              <a:effectLst/>
              <a:latin typeface="Calibri" panose="020F0502020204030204" pitchFamily="34" charset="0"/>
              <a:ea typeface="PMingLiU" panose="02020500000000000000" pitchFamily="18" charset="-12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kern="100" dirty="0">
                <a:effectLst/>
                <a:latin typeface="Calibri" panose="020F0502020204030204" pitchFamily="34" charset="0"/>
                <a:ea typeface="PMingLiU" panose="02020500000000000000" pitchFamily="18" charset="-120"/>
                <a:cs typeface="Times New Roman" panose="02020603050405020304" pitchFamily="18" charset="0"/>
              </a:rPr>
              <a:t> </a:t>
            </a:r>
            <a:endParaRPr lang="en-US" sz="1600" kern="100" dirty="0">
              <a:effectLst/>
              <a:latin typeface="Calibri" panose="020F0502020204030204" pitchFamily="34" charset="0"/>
              <a:ea typeface="PMingLiU" panose="02020500000000000000" pitchFamily="18" charset="-12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kern="100" dirty="0">
                <a:effectLst/>
                <a:latin typeface="Calibri" panose="020F0502020204030204" pitchFamily="34" charset="0"/>
                <a:ea typeface="PMingLiU" panose="02020500000000000000" pitchFamily="18" charset="-120"/>
                <a:cs typeface="Times New Roman" panose="02020603050405020304" pitchFamily="18" charset="0"/>
              </a:rPr>
              <a:t>_________________________ takes water up to plant leaves.</a:t>
            </a:r>
            <a:endParaRPr lang="en-US" sz="1600" kern="100" dirty="0">
              <a:effectLst/>
              <a:latin typeface="Calibri" panose="020F0502020204030204" pitchFamily="34" charset="0"/>
              <a:ea typeface="PMingLiU" panose="02020500000000000000" pitchFamily="18" charset="-12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kern="100" dirty="0">
                <a:effectLst/>
                <a:latin typeface="Calibri" panose="020F0502020204030204" pitchFamily="34" charset="0"/>
                <a:ea typeface="PMingLiU" panose="02020500000000000000" pitchFamily="18" charset="-120"/>
                <a:cs typeface="Times New Roman" panose="02020603050405020304" pitchFamily="18" charset="0"/>
              </a:rPr>
              <a:t> </a:t>
            </a:r>
            <a:endParaRPr lang="en-US" sz="1600" kern="100" dirty="0">
              <a:effectLst/>
              <a:latin typeface="Calibri" panose="020F0502020204030204" pitchFamily="34" charset="0"/>
              <a:ea typeface="PMingLiU" panose="02020500000000000000" pitchFamily="18" charset="-12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kern="100" dirty="0">
                <a:effectLst/>
                <a:latin typeface="Calibri" panose="020F0502020204030204" pitchFamily="34" charset="0"/>
                <a:ea typeface="PMingLiU" panose="02020500000000000000" pitchFamily="18" charset="-120"/>
                <a:cs typeface="Times New Roman" panose="02020603050405020304" pitchFamily="18" charset="0"/>
              </a:rPr>
              <a:t>________________________________________________________________________________     </a:t>
            </a:r>
            <a:endParaRPr lang="en-US" sz="1600" kern="100" dirty="0">
              <a:effectLst/>
              <a:latin typeface="Calibri" panose="020F0502020204030204" pitchFamily="34" charset="0"/>
              <a:ea typeface="PMingLiU" panose="02020500000000000000" pitchFamily="18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5312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94C12FC-340D-A9F0-CF85-9350BD0E842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94" t="7722" r="14430" b="6785"/>
          <a:stretch/>
        </p:blipFill>
        <p:spPr bwMode="auto">
          <a:xfrm>
            <a:off x="4343400" y="1564106"/>
            <a:ext cx="3505200" cy="439553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0C01934-F4A5-65D8-804A-E721CB59EEAB}"/>
              </a:ext>
            </a:extLst>
          </p:cNvPr>
          <p:cNvSpPr/>
          <p:nvPr/>
        </p:nvSpPr>
        <p:spPr>
          <a:xfrm>
            <a:off x="681791" y="705853"/>
            <a:ext cx="3123858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cup</a:t>
            </a:r>
            <a:endParaRPr lang="en-US" sz="96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40134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C1C9094-A1E5-5DA6-6944-783B22F4EFF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29" t="3687" r="25811" b="6785"/>
          <a:stretch/>
        </p:blipFill>
        <p:spPr bwMode="auto">
          <a:xfrm>
            <a:off x="4411579" y="575100"/>
            <a:ext cx="3537284" cy="570779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07CCA85-5991-921C-1CE4-863B3727455A}"/>
              </a:ext>
            </a:extLst>
          </p:cNvPr>
          <p:cNvSpPr/>
          <p:nvPr/>
        </p:nvSpPr>
        <p:spPr>
          <a:xfrm>
            <a:off x="192514" y="575100"/>
            <a:ext cx="4219065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6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glue</a:t>
            </a:r>
          </a:p>
        </p:txBody>
      </p:sp>
    </p:spTree>
    <p:extLst>
      <p:ext uri="{BB962C8B-B14F-4D97-AF65-F5344CB8AC3E}">
        <p14:creationId xmlns:p14="http://schemas.microsoft.com/office/powerpoint/2010/main" val="4189284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7B15340-805B-41AC-9AB6-4417AFF91EC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86" b="7929"/>
          <a:stretch/>
        </p:blipFill>
        <p:spPr bwMode="auto">
          <a:xfrm>
            <a:off x="3376863" y="1339516"/>
            <a:ext cx="5614737" cy="4788568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007904B-9135-1ECE-5634-877141F78006}"/>
              </a:ext>
            </a:extLst>
          </p:cNvPr>
          <p:cNvSpPr/>
          <p:nvPr/>
        </p:nvSpPr>
        <p:spPr>
          <a:xfrm>
            <a:off x="2222599" y="-152855"/>
            <a:ext cx="7746801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f</a:t>
            </a:r>
            <a:r>
              <a:rPr lang="en-US" sz="96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ood coloring</a:t>
            </a:r>
          </a:p>
        </p:txBody>
      </p:sp>
    </p:spTree>
    <p:extLst>
      <p:ext uri="{BB962C8B-B14F-4D97-AF65-F5344CB8AC3E}">
        <p14:creationId xmlns:p14="http://schemas.microsoft.com/office/powerpoint/2010/main" val="2705564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5929A84-8881-4B41-6C27-076B82CDA86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93" b="23553"/>
          <a:stretch/>
        </p:blipFill>
        <p:spPr bwMode="auto">
          <a:xfrm>
            <a:off x="1945491" y="1629364"/>
            <a:ext cx="8546045" cy="466023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0C8B882-F778-7405-A948-D0C2BA2C2C65}"/>
              </a:ext>
            </a:extLst>
          </p:cNvPr>
          <p:cNvSpPr/>
          <p:nvPr/>
        </p:nvSpPr>
        <p:spPr>
          <a:xfrm>
            <a:off x="2609212" y="59704"/>
            <a:ext cx="6973576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p</a:t>
            </a:r>
            <a:r>
              <a:rPr lang="en-US" sz="96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aper towel</a:t>
            </a:r>
          </a:p>
        </p:txBody>
      </p:sp>
    </p:spTree>
    <p:extLst>
      <p:ext uri="{BB962C8B-B14F-4D97-AF65-F5344CB8AC3E}">
        <p14:creationId xmlns:p14="http://schemas.microsoft.com/office/powerpoint/2010/main" val="2950412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3EB279C-4E72-87D6-2BF0-C6E92C13D3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0602" y="1716505"/>
            <a:ext cx="5550796" cy="4732438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60DBD83-8907-E367-5D50-38B35C8B7F69}"/>
              </a:ext>
            </a:extLst>
          </p:cNvPr>
          <p:cNvSpPr/>
          <p:nvPr/>
        </p:nvSpPr>
        <p:spPr>
          <a:xfrm>
            <a:off x="914399" y="-52137"/>
            <a:ext cx="9897979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c</a:t>
            </a:r>
            <a:r>
              <a:rPr lang="en-US" sz="96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apillary action</a:t>
            </a:r>
          </a:p>
        </p:txBody>
      </p:sp>
    </p:spTree>
    <p:extLst>
      <p:ext uri="{BB962C8B-B14F-4D97-AF65-F5344CB8AC3E}">
        <p14:creationId xmlns:p14="http://schemas.microsoft.com/office/powerpoint/2010/main" val="3265286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1F9C702-DF42-30CF-F566-6F31C417B72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1832" y="1512762"/>
            <a:ext cx="7435516" cy="475580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4967305-028E-03BA-5FE2-35ACDB8DC6EE}"/>
              </a:ext>
            </a:extLst>
          </p:cNvPr>
          <p:cNvSpPr/>
          <p:nvPr/>
        </p:nvSpPr>
        <p:spPr>
          <a:xfrm>
            <a:off x="3232485" y="-56898"/>
            <a:ext cx="4940968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6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celery</a:t>
            </a:r>
          </a:p>
        </p:txBody>
      </p:sp>
    </p:spTree>
    <p:extLst>
      <p:ext uri="{BB962C8B-B14F-4D97-AF65-F5344CB8AC3E}">
        <p14:creationId xmlns:p14="http://schemas.microsoft.com/office/powerpoint/2010/main" val="3029052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830F71F-1EB9-B871-C14E-B97A2E3A824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6" r="45819" b="8277"/>
          <a:stretch/>
        </p:blipFill>
        <p:spPr bwMode="auto">
          <a:xfrm>
            <a:off x="1756611" y="117404"/>
            <a:ext cx="3003049" cy="600817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30F5AA9-217E-E551-4EE6-F560B01BDA51}"/>
              </a:ext>
            </a:extLst>
          </p:cNvPr>
          <p:cNvSpPr/>
          <p:nvPr/>
        </p:nvSpPr>
        <p:spPr>
          <a:xfrm>
            <a:off x="5848735" y="2245895"/>
            <a:ext cx="501177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6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gravity</a:t>
            </a:r>
          </a:p>
        </p:txBody>
      </p:sp>
    </p:spTree>
    <p:extLst>
      <p:ext uri="{BB962C8B-B14F-4D97-AF65-F5344CB8AC3E}">
        <p14:creationId xmlns:p14="http://schemas.microsoft.com/office/powerpoint/2010/main" val="1571508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32CB171-1DE3-10CF-49E3-735D2BAEC3F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15" t="497" r="30736" b="2938"/>
          <a:stretch/>
        </p:blipFill>
        <p:spPr bwMode="auto">
          <a:xfrm>
            <a:off x="7018421" y="1130968"/>
            <a:ext cx="1917032" cy="495701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FAE88C5-7F40-260A-3A86-3A6712ACEEF0}"/>
              </a:ext>
            </a:extLst>
          </p:cNvPr>
          <p:cNvSpPr/>
          <p:nvPr/>
        </p:nvSpPr>
        <p:spPr>
          <a:xfrm>
            <a:off x="970447" y="1242809"/>
            <a:ext cx="5438476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d</a:t>
            </a:r>
            <a:r>
              <a:rPr lang="en-US" sz="96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ish soap</a:t>
            </a:r>
          </a:p>
        </p:txBody>
      </p:sp>
    </p:spTree>
    <p:extLst>
      <p:ext uri="{BB962C8B-B14F-4D97-AF65-F5344CB8AC3E}">
        <p14:creationId xmlns:p14="http://schemas.microsoft.com/office/powerpoint/2010/main" val="3642599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43000" r="43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Gallery</Template>
  <TotalTime>27</TotalTime>
  <Words>71</Words>
  <Application>Microsoft Office PowerPoint</Application>
  <PresentationFormat>Widescreen</PresentationFormat>
  <Paragraphs>22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Calibri</vt:lpstr>
      <vt:lpstr>Gill Sans MT</vt:lpstr>
      <vt:lpstr>Gallery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John Strain</dc:creator>
  <cp:lastModifiedBy>John Strain</cp:lastModifiedBy>
  <cp:revision>1</cp:revision>
  <dcterms:created xsi:type="dcterms:W3CDTF">2023-10-19T23:42:15Z</dcterms:created>
  <dcterms:modified xsi:type="dcterms:W3CDTF">2023-10-20T00:10:13Z</dcterms:modified>
</cp:coreProperties>
</file>