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81" r:id="rId10"/>
    <p:sldId id="264" r:id="rId11"/>
    <p:sldId id="283" r:id="rId12"/>
    <p:sldId id="266" r:id="rId13"/>
    <p:sldId id="265" r:id="rId14"/>
    <p:sldId id="267" r:id="rId15"/>
    <p:sldId id="268" r:id="rId16"/>
    <p:sldId id="270" r:id="rId17"/>
    <p:sldId id="272" r:id="rId18"/>
    <p:sldId id="273" r:id="rId19"/>
    <p:sldId id="274" r:id="rId20"/>
    <p:sldId id="284" r:id="rId21"/>
    <p:sldId id="279" r:id="rId22"/>
    <p:sldId id="271" r:id="rId23"/>
    <p:sldId id="269" r:id="rId24"/>
    <p:sldId id="285" r:id="rId25"/>
    <p:sldId id="277" r:id="rId26"/>
    <p:sldId id="278" r:id="rId27"/>
    <p:sldId id="28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58" d="100"/>
          <a:sy n="58" d="100"/>
        </p:scale>
        <p:origin x="34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3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54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3342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20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45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82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44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4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9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21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69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0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3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0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7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1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856CA-D0AA-4741-AABE-4F6424459EE8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49941-4619-4CDF-B9CE-6A842C055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304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0486" y="1920413"/>
            <a:ext cx="6740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Science and Colors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149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milk molecules fat water prote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53" y="3282203"/>
            <a:ext cx="4358447" cy="325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imple detergent molecules with mi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94" y="3324095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6545" y="673326"/>
            <a:ext cx="75720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Put  a few drops of food color on the milk.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Not too much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You can add more later.</a:t>
            </a:r>
          </a:p>
        </p:txBody>
      </p:sp>
    </p:spTree>
    <p:extLst>
      <p:ext uri="{BB962C8B-B14F-4D97-AF65-F5344CB8AC3E}">
        <p14:creationId xmlns:p14="http://schemas.microsoft.com/office/powerpoint/2010/main" val="260199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2625" y="1152939"/>
            <a:ext cx="8892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Pour 50 mL of milk onto the tray</a:t>
            </a:r>
            <a:endParaRPr lang="en-US" sz="4400" dirty="0"/>
          </a:p>
        </p:txBody>
      </p:sp>
      <p:pic>
        <p:nvPicPr>
          <p:cNvPr id="3" name="Picture 4" descr="Image result for mi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1" y="292044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578" y="2920447"/>
            <a:ext cx="2143125" cy="2143125"/>
          </a:xfrm>
          <a:prstGeom prst="rect">
            <a:avLst/>
          </a:prstGeom>
        </p:spPr>
      </p:pic>
      <p:pic>
        <p:nvPicPr>
          <p:cNvPr id="5" name="Picture 6" descr="Image result for aluminum lunch tr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729" y="2682322"/>
            <a:ext cx="42672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/>
          <p:cNvSpPr/>
          <p:nvPr/>
        </p:nvSpPr>
        <p:spPr>
          <a:xfrm>
            <a:off x="8494643" y="2920447"/>
            <a:ext cx="291548" cy="11777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8-06-08 13.58.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8708" y="980661"/>
            <a:ext cx="9054580" cy="509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8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18988" y="406051"/>
            <a:ext cx="4493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Rainbow Lab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379" y="1541350"/>
            <a:ext cx="115307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Use science glassware to complete tasks in English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18" y="2682301"/>
            <a:ext cx="7523018" cy="36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5930" y="1152390"/>
            <a:ext cx="9151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Now let’s learn 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1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569" y="1833770"/>
            <a:ext cx="2143125" cy="214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8742" y="4727712"/>
            <a:ext cx="47003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Graduated Cylinder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196" name="Picture 4" descr="Image result for mi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7" y="183377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aluminum lunch tr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931" y="1595645"/>
            <a:ext cx="42672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41226" y="4734625"/>
            <a:ext cx="218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Tray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338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food colo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5" y="1776242"/>
            <a:ext cx="3303243" cy="282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726" y="507558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Food Color</a:t>
            </a:r>
            <a:endParaRPr lang="en-US" sz="4400" dirty="0"/>
          </a:p>
        </p:txBody>
      </p:sp>
      <p:pic>
        <p:nvPicPr>
          <p:cNvPr id="9220" name="Picture 4" descr="Image result for q ti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552" y="689182"/>
            <a:ext cx="3914637" cy="39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33767" y="5075583"/>
            <a:ext cx="4320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Cotton Swabs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3191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eake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6719" r="13778" b="3797"/>
          <a:stretch/>
        </p:blipFill>
        <p:spPr bwMode="auto">
          <a:xfrm>
            <a:off x="2040833" y="1211469"/>
            <a:ext cx="2716697" cy="37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477" y="318052"/>
            <a:ext cx="3206127" cy="46515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0833" y="5180449"/>
            <a:ext cx="2555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Beaker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7267" y="5180449"/>
            <a:ext cx="3536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Test Tubes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538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apillary action of tr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60" y="641578"/>
            <a:ext cx="5693957" cy="46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26245" y="5458743"/>
            <a:ext cx="5604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Capillary Action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680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water falling due to gravity after capillary 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05" y="1402578"/>
            <a:ext cx="4929043" cy="395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Arrow 6"/>
          <p:cNvSpPr/>
          <p:nvPr/>
        </p:nvSpPr>
        <p:spPr>
          <a:xfrm>
            <a:off x="5009321" y="3922644"/>
            <a:ext cx="1974574" cy="4108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136" y="2235689"/>
            <a:ext cx="47404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causes </a:t>
            </a:r>
          </a:p>
          <a:p>
            <a:pPr algn="ctr"/>
            <a:r>
              <a:rPr lang="en-US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water to drop?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59483" y="4435367"/>
            <a:ext cx="2610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Gravity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669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5957" y="1522848"/>
            <a:ext cx="10243510" cy="37240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 will do 3 Labs</a:t>
            </a:r>
          </a:p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After we learn the vocabulary</a:t>
            </a:r>
            <a:endParaRPr lang="en-US" sz="54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12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Walking Water</a:t>
            </a:r>
          </a:p>
          <a:p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2. Milk Art</a:t>
            </a:r>
          </a:p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3. Rainbow Lab</a:t>
            </a:r>
          </a:p>
        </p:txBody>
      </p:sp>
    </p:spTree>
    <p:extLst>
      <p:ext uri="{BB962C8B-B14F-4D97-AF65-F5344CB8AC3E}">
        <p14:creationId xmlns:p14="http://schemas.microsoft.com/office/powerpoint/2010/main" val="8662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deterg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83" y="2885908"/>
            <a:ext cx="6284982" cy="287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21284" y="581944"/>
            <a:ext cx="3510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Detergent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5190" y="1677851"/>
            <a:ext cx="1903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Soap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443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2839" y="2039683"/>
            <a:ext cx="982031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Now Let’s play a game!</a:t>
            </a: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Boys vs Girls vs Teacher John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12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result for aluminum lunch t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70" y="2351018"/>
            <a:ext cx="42672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640" y="1179444"/>
            <a:ext cx="2910525" cy="35528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79594" y="5000054"/>
            <a:ext cx="14045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Tray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2469" y="4753834"/>
            <a:ext cx="30668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Graduated 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Cylinder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04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mi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7" y="183377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q ti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01" y="981973"/>
            <a:ext cx="2994922" cy="299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food colo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27" y="1149318"/>
            <a:ext cx="3303243" cy="282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8253" y="4663613"/>
            <a:ext cx="1544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Milk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60369" y="4248115"/>
            <a:ext cx="24449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Cotton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Swabs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40736" y="4663613"/>
            <a:ext cx="3871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Food Color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6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deterg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83" y="1242639"/>
            <a:ext cx="6284982" cy="287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38825" y="4637109"/>
            <a:ext cx="3510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Detergent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146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water falling due to gravity after capillary 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05" y="1402578"/>
            <a:ext cx="4929043" cy="395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Arrow 6"/>
          <p:cNvSpPr/>
          <p:nvPr/>
        </p:nvSpPr>
        <p:spPr>
          <a:xfrm>
            <a:off x="5009321" y="3922644"/>
            <a:ext cx="1974574" cy="4108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136" y="2235689"/>
            <a:ext cx="47404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causes </a:t>
            </a:r>
          </a:p>
          <a:p>
            <a:pPr algn="ctr"/>
            <a:r>
              <a:rPr lang="en-US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water to drop?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59483" y="4435367"/>
            <a:ext cx="2610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Gravity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152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apillary action of tr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60" y="641578"/>
            <a:ext cx="5693957" cy="46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26245" y="5458743"/>
            <a:ext cx="5604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Capillary Action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01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9134" y="1403579"/>
            <a:ext cx="10232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Let’s see what you remember.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6939" y="2967335"/>
            <a:ext cx="65181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 may help each other</a:t>
            </a:r>
          </a:p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 the worksheet.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56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09261" y="846988"/>
            <a:ext cx="5214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Walking Water 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3" t="59372" r="37962" b="1742"/>
          <a:stretch/>
        </p:blipFill>
        <p:spPr>
          <a:xfrm>
            <a:off x="1974575" y="2454061"/>
            <a:ext cx="8627164" cy="365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0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3"/>
          <a:stretch/>
        </p:blipFill>
        <p:spPr>
          <a:xfrm>
            <a:off x="808384" y="1628900"/>
            <a:ext cx="10880034" cy="441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4795" y="1165040"/>
            <a:ext cx="10591361" cy="33239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 will learn why this happens.</a:t>
            </a:r>
          </a:p>
          <a:p>
            <a:pPr algn="ctr"/>
            <a:endParaRPr lang="en-US" sz="54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742950" indent="-742950" algn="ctr">
              <a:buAutoNum type="arabicPeriod"/>
            </a:pP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Capillary action</a:t>
            </a:r>
          </a:p>
          <a:p>
            <a:pPr algn="ctr"/>
            <a:endParaRPr lang="en-US" sz="1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 Gravity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5242" y="674707"/>
            <a:ext cx="1009763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Capillary Action </a:t>
            </a:r>
          </a:p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is how tree roots feed the tree</a:t>
            </a:r>
          </a:p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6" name="Picture 2" descr="Image result for capillary action of tr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39" y="2533166"/>
            <a:ext cx="4721226" cy="406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79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8649" y="715670"/>
            <a:ext cx="77556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Gravity - The weight </a:t>
            </a:r>
          </a:p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of the water will make it fall.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050" name="Picture 2" descr="Image result for water falling due to gravity after capillary 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10" y="2595274"/>
            <a:ext cx="4929043" cy="395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0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9243" y="224135"/>
            <a:ext cx="2680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Milk Art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/>
          <a:stretch/>
        </p:blipFill>
        <p:spPr>
          <a:xfrm>
            <a:off x="1113182" y="1571535"/>
            <a:ext cx="9369286" cy="501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cer\Downloads\2018-04-17 14.16.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73" y="1166192"/>
            <a:ext cx="8282609" cy="4452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01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242</TotalTime>
  <Words>175</Words>
  <Application>Microsoft Office PowerPoint</Application>
  <PresentationFormat>Widescreen</PresentationFormat>
  <Paragraphs>57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Century Gothic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13</cp:revision>
  <dcterms:created xsi:type="dcterms:W3CDTF">2018-06-20T05:08:30Z</dcterms:created>
  <dcterms:modified xsi:type="dcterms:W3CDTF">2018-08-16T00:46:40Z</dcterms:modified>
</cp:coreProperties>
</file>